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707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8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  <p:sldId id="343" r:id="rId44"/>
    <p:sldId id="344" r:id="rId45"/>
    <p:sldId id="345" r:id="rId46"/>
  </p:sldIdLst>
  <p:sldSz cx="12192000" cy="6858000"/>
  <p:notesSz cx="6858000" cy="9144000"/>
  <p:custDataLst>
    <p:tags r:id="rId5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2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72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2" Type="http://schemas.openxmlformats.org/officeDocument/2006/relationships/tags" Target="tags/tag708.xml"/><Relationship Id="rId51" Type="http://schemas.openxmlformats.org/officeDocument/2006/relationships/customXml" Target="../customXml/item1.xml"/><Relationship Id="rId50" Type="http://schemas.openxmlformats.org/officeDocument/2006/relationships/customXmlProps" Target="../customXml/itemProps707.xml"/><Relationship Id="rId5" Type="http://schemas.openxmlformats.org/officeDocument/2006/relationships/slide" Target="slides/slide3.xml"/><Relationship Id="rId49" Type="http://schemas.openxmlformats.org/officeDocument/2006/relationships/tableStyles" Target="tableStyles.xml"/><Relationship Id="rId48" Type="http://schemas.openxmlformats.org/officeDocument/2006/relationships/viewProps" Target="viewProps.xml"/><Relationship Id="rId47" Type="http://schemas.openxmlformats.org/officeDocument/2006/relationships/presProps" Target="presProps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7.xml"/><Relationship Id="rId1" Type="http://schemas.openxmlformats.org/officeDocument/2006/relationships/tags" Target="../tags/tag6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8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2.xml"/><Relationship Id="rId3" Type="http://schemas.openxmlformats.org/officeDocument/2006/relationships/tags" Target="../tags/tag691.xml"/><Relationship Id="rId2" Type="http://schemas.openxmlformats.org/officeDocument/2006/relationships/tags" Target="../tags/tag690.xml"/><Relationship Id="rId1" Type="http://schemas.openxmlformats.org/officeDocument/2006/relationships/tags" Target="../tags/tag6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693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5.xml"/><Relationship Id="rId2" Type="http://schemas.openxmlformats.org/officeDocument/2006/relationships/image" Target="../media/image12.png"/><Relationship Id="rId1" Type="http://schemas.openxmlformats.org/officeDocument/2006/relationships/tags" Target="../tags/tag69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6.xml"/></Relationships>
</file>

<file path=ppt/slides/_rels/slide43.xml.rels><?xml version="1.0" encoding="UTF-8" standalone="yes"?>
<Relationships xmlns="http://schemas.openxmlformats.org/package/2006/relationships"><Relationship Id="rId9" Type="http://schemas.openxmlformats.org/officeDocument/2006/relationships/tags" Target="../tags/tag705.xml"/><Relationship Id="rId8" Type="http://schemas.openxmlformats.org/officeDocument/2006/relationships/tags" Target="../tags/tag704.xml"/><Relationship Id="rId7" Type="http://schemas.openxmlformats.org/officeDocument/2006/relationships/tags" Target="../tags/tag703.xml"/><Relationship Id="rId6" Type="http://schemas.openxmlformats.org/officeDocument/2006/relationships/tags" Target="../tags/tag702.xml"/><Relationship Id="rId5" Type="http://schemas.openxmlformats.org/officeDocument/2006/relationships/tags" Target="../tags/tag701.xml"/><Relationship Id="rId4" Type="http://schemas.openxmlformats.org/officeDocument/2006/relationships/tags" Target="../tags/tag700.xml"/><Relationship Id="rId3" Type="http://schemas.openxmlformats.org/officeDocument/2006/relationships/tags" Target="../tags/tag699.xml"/><Relationship Id="rId2" Type="http://schemas.openxmlformats.org/officeDocument/2006/relationships/tags" Target="../tags/tag698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06.xml"/><Relationship Id="rId1" Type="http://schemas.openxmlformats.org/officeDocument/2006/relationships/tags" Target="../tags/tag69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707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7568</Words>
  <Application>WPS 演示</Application>
  <PresentationFormat>宽屏</PresentationFormat>
  <Paragraphs>1334</Paragraphs>
  <Slides>43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43</vt:i4>
      </vt:variant>
    </vt:vector>
  </HeadingPairs>
  <TitlesOfParts>
    <vt:vector size="5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俞家木</cp:lastModifiedBy>
  <cp:revision>182</cp:revision>
  <dcterms:created xsi:type="dcterms:W3CDTF">2019-06-19T02:08:00Z</dcterms:created>
  <dcterms:modified xsi:type="dcterms:W3CDTF">2023-11-09T09:24:40Z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C998C6B669F04F89AAF37996FC448D6D_11</vt:lpwstr>
  </property>
</Properties>
</file>